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Nuni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italic.fntdata"/><Relationship Id="rId20" Type="http://schemas.openxmlformats.org/officeDocument/2006/relationships/slide" Target="slides/slide15.xml"/><Relationship Id="rId41" Type="http://schemas.openxmlformats.org/officeDocument/2006/relationships/font" Target="fonts/Nuni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Nunito-bold.fntdata"/><Relationship Id="rId16" Type="http://schemas.openxmlformats.org/officeDocument/2006/relationships/slide" Target="slides/slide11.xml"/><Relationship Id="rId38" Type="http://schemas.openxmlformats.org/officeDocument/2006/relationships/font" Target="fonts/Nuni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29743f218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29743f218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29743f218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29743f218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29743f218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29743f218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29743f218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29743f218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29743f218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29743f218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29743f218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29743f218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29743f2183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29743f218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29743f2183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29743f2183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29743f2183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29743f2183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29743f2183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29743f2183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29743f21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29743f21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29743f2183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29743f2183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29743f2183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29743f2183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29743f2183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29743f218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29743f2183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29743f2183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29743f2183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29743f2183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29743f2183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29743f2183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29743f2183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29743f2183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29743f2183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29743f2183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29743f2183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29743f2183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29743f2183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29743f2183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29743f218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29743f218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29743f2183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29743f2183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29743f2183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29743f2183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29743f2183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29743f2183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9743f218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29743f218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29743f218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29743f218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29743f218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29743f218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29743f218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29743f218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29743f218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29743f218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29743f218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29743f218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Tablaeu presentation 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Gideon Wafula Simiyu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4" name="Google Shape;2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4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4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9" name="Google Shape;33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4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46" name="Google Shape;34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